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0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0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4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11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5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3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9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2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9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0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9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4286-7033-4F71-899C-981F8CCC8747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CFB5-B1DC-4DC4-95FD-0D9678D8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94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601" y="364716"/>
            <a:ext cx="8791575" cy="23876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</a:t>
            </a:r>
            <a:b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прикладное</a:t>
            </a:r>
            <a:b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</a:t>
            </a:r>
            <a:endParaRPr lang="ru-RU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721">
            <a:off x="6721298" y="2369573"/>
            <a:ext cx="4530771" cy="3398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355">
            <a:off x="984750" y="2555241"/>
            <a:ext cx="4577045" cy="34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66266"/>
            <a:ext cx="9905998" cy="1478570"/>
          </a:xfrm>
        </p:spPr>
        <p:txBody>
          <a:bodyPr/>
          <a:lstStyle/>
          <a:p>
            <a:pPr algn="ctr"/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Основными задачами кружка ДПИ являются</a:t>
            </a:r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84171"/>
            <a:ext cx="9905999" cy="36810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у учащихся художественного вкуса, творческого воображения, пространственного мышления, эстетического понимания прекрасного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Умение работать различными материалами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Развивать творческую активность, воображение и моторику рук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4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076888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Понятия декоративно-прикладное искусство многогранно. </a:t>
            </a:r>
            <a:br>
              <a:rPr lang="ru-RU" sz="5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Оно включает в себя различные техники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993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2076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Работа с бисером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6" y="1457807"/>
            <a:ext cx="2927860" cy="3903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1" y="1457806"/>
            <a:ext cx="2927860" cy="3903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46" y="4021078"/>
            <a:ext cx="3416801" cy="2562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2" y="1098731"/>
            <a:ext cx="2103587" cy="2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9066"/>
            <a:ext cx="9905998" cy="1478570"/>
          </a:xfrm>
        </p:spPr>
        <p:txBody>
          <a:bodyPr/>
          <a:lstStyle/>
          <a:p>
            <a:pPr algn="ctr"/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Работа с бумажной лозой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3" y="1587636"/>
            <a:ext cx="3283131" cy="437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57" y="1587636"/>
            <a:ext cx="3283131" cy="43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Вязание крючком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90" y="1729594"/>
            <a:ext cx="2623201" cy="4130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13" y="1729594"/>
            <a:ext cx="3097688" cy="4130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02" y="1729594"/>
            <a:ext cx="3097688" cy="4130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1729594"/>
            <a:ext cx="2908385" cy="41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62" y="0"/>
            <a:ext cx="9905998" cy="1478570"/>
          </a:xfrm>
        </p:spPr>
        <p:txBody>
          <a:bodyPr/>
          <a:lstStyle/>
          <a:p>
            <a:pPr algn="ctr"/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Вязание крючком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1728181"/>
            <a:ext cx="3128694" cy="4171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42" y="1728180"/>
            <a:ext cx="2162772" cy="4171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3" y="1728180"/>
            <a:ext cx="3098749" cy="4131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9" y="1728180"/>
            <a:ext cx="3098749" cy="41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96004"/>
            <a:ext cx="9905998" cy="1478570"/>
          </a:xfrm>
        </p:spPr>
        <p:txBody>
          <a:bodyPr/>
          <a:lstStyle/>
          <a:p>
            <a:pPr algn="ctr"/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Работа с пряжей и лентами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78" y="1574574"/>
            <a:ext cx="4981363" cy="4171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42" y="1533032"/>
            <a:ext cx="3583168" cy="42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</TotalTime>
  <Words>55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Trebuchet MS</vt:lpstr>
      <vt:lpstr>Tw Cen MT</vt:lpstr>
      <vt:lpstr>Wingdings</vt:lpstr>
      <vt:lpstr>Контур</vt:lpstr>
      <vt:lpstr>Декоративно прикладное искусство</vt:lpstr>
      <vt:lpstr>Основными задачами кружка ДПИ являются:</vt:lpstr>
      <vt:lpstr>Понятия декоративно-прикладное искусство многогранно.  Оно включает в себя различные техники</vt:lpstr>
      <vt:lpstr>Работа с бисером</vt:lpstr>
      <vt:lpstr>Работа с бумажной лозой</vt:lpstr>
      <vt:lpstr>Вязание крючком</vt:lpstr>
      <vt:lpstr>Вязание крючком</vt:lpstr>
      <vt:lpstr>Работа с пряжей и лентами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 прикладное искусство</dc:title>
  <dc:creator>RePack by Diakov</dc:creator>
  <cp:lastModifiedBy>RePack by Diakov</cp:lastModifiedBy>
  <cp:revision>3</cp:revision>
  <dcterms:created xsi:type="dcterms:W3CDTF">2022-09-04T09:58:44Z</dcterms:created>
  <dcterms:modified xsi:type="dcterms:W3CDTF">2022-09-04T10:22:34Z</dcterms:modified>
</cp:coreProperties>
</file>